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9" r:id="rId10"/>
    <p:sldId id="263" r:id="rId11"/>
    <p:sldId id="265" r:id="rId12"/>
    <p:sldId id="266" r:id="rId13"/>
    <p:sldId id="270" r:id="rId1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0F0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6" autoAdjust="0"/>
    <p:restoredTop sz="94660"/>
  </p:normalViewPr>
  <p:slideViewPr>
    <p:cSldViewPr>
      <p:cViewPr varScale="1">
        <p:scale>
          <a:sx n="88" d="100"/>
          <a:sy n="88" d="100"/>
        </p:scale>
        <p:origin x="-51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05707A-2C5D-438D-B882-072368B5A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217E96-9E56-4009-92D3-DC5FCFF7A77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BC77BE-1949-4369-BB45-BE1754D4DF9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7A551-02BF-49D4-BCD8-B2CE5777ED5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7E0F41-0566-45D5-AB24-BDD5E5F1914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0502-A741-4F5E-8035-141A5450DA2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D9894A-8AAC-4DD8-93EE-CD608E09AE3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3007AB-A974-4677-B467-8AF665D8DBF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B99D09-A160-47A4-85D0-D80A9ED5353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4397B6-90A8-4FF6-9F39-4A3B48E896A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153A81-97D0-4C1B-8C43-EC9ABFFF460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6E0DC4-8D61-4E62-8CD2-F30CC8E3E06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1609F1-D261-484A-A48F-E909ECB1EC5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29532E-CF5D-45F8-946F-20D0E65967D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4AC29-6AC1-4BD4-83B7-C74AED460B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EAD49-AE48-4541-909C-B2B454F438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23AF1-17E6-4224-9930-A414A6492E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1C5DE-10DB-4ACD-AFB4-F11E47BA56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76363-EA35-4043-A18E-DA51ECC9BC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313C3-557D-4222-B42C-C46FA25D71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C419F-9AC7-4DC1-9160-3318C37D05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58834-3185-4617-B936-D8BFB7307E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827CA-0BFB-468C-99A6-4CDC6AE10C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20BAD-BFC4-4D6B-8594-7C596E8DE0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204E8-FC8A-489F-AEB3-DABBF8B56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5A1F-B92A-459C-8770-FADC7E506B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D1E0F0"/>
            </a:gs>
            <a:gs pos="45000">
              <a:schemeClr val="bg1"/>
            </a:gs>
            <a:gs pos="75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ADD49A3-2833-4E40-A5D4-8A50AC3E66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2000">
              <a:srgbClr val="D1E0F0"/>
            </a:gs>
            <a:gs pos="45000">
              <a:schemeClr val="bg1"/>
            </a:gs>
            <a:gs pos="75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pptground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460875"/>
            <a:ext cx="914400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8" descr="pptkingfisher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33375"/>
            <a:ext cx="37433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ounded Rectangle 17"/>
          <p:cNvSpPr/>
          <p:nvPr/>
        </p:nvSpPr>
        <p:spPr>
          <a:xfrm>
            <a:off x="3563938" y="1268413"/>
            <a:ext cx="4824412" cy="30972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348038" y="1628775"/>
            <a:ext cx="504031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6000" dirty="0">
                <a:solidFill>
                  <a:schemeClr val="accent6">
                    <a:lumMod val="75000"/>
                  </a:schemeClr>
                </a:solidFill>
                <a:latin typeface="Tempus Sans ITC" pitchFamily="82" charset="0"/>
              </a:rPr>
              <a:t>The 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sz="6000" dirty="0">
                <a:solidFill>
                  <a:schemeClr val="accent6">
                    <a:lumMod val="75000"/>
                  </a:schemeClr>
                </a:solidFill>
                <a:latin typeface="Tempus Sans ITC" pitchFamily="82" charset="0"/>
              </a:rPr>
              <a:t>Giant’s Ring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Tempus Sans ITC" pitchFamily="82" charset="0"/>
            </a:endParaRPr>
          </a:p>
        </p:txBody>
      </p:sp>
      <p:pic>
        <p:nvPicPr>
          <p:cNvPr id="2054" name="Picture 20" descr="pptLaganValley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64388" y="6219825"/>
            <a:ext cx="17145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Box 21"/>
          <p:cNvSpPr txBox="1">
            <a:spLocks noChangeArrowheads="1"/>
          </p:cNvSpPr>
          <p:nvPr/>
        </p:nvSpPr>
        <p:spPr bwMode="auto">
          <a:xfrm>
            <a:off x="250825" y="6165850"/>
            <a:ext cx="6337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solidFill>
                  <a:schemeClr val="bg1"/>
                </a:solidFill>
                <a:latin typeface="Tempus Sans ITC" pitchFamily="82" charset="0"/>
              </a:rPr>
              <a:t>www.laganvalleylearning.co.uk</a:t>
            </a:r>
          </a:p>
        </p:txBody>
      </p:sp>
      <p:pic>
        <p:nvPicPr>
          <p:cNvPr id="2056" name="Picture 22" descr="pptlaganscape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31050" y="188913"/>
            <a:ext cx="1731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pptground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196752"/>
            <a:ext cx="3672408" cy="459797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After the Neolithic period came the bronze Age between 2500 - 2000 BC. </a:t>
            </a:r>
          </a:p>
          <a:p>
            <a:pPr marL="0" indent="0" eaLnBrk="1" hangingPunct="1">
              <a:buFontTx/>
              <a:buNone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Bronze is an alloy of copper and tin. It was used to make tools and weapons. </a:t>
            </a:r>
          </a:p>
          <a:p>
            <a:pPr marL="0" indent="0" eaLnBrk="1" hangingPunct="1">
              <a:buFontTx/>
              <a:buNone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The Bronze Age same the construction of stone circles and standing stones throughout Ireland.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1268785"/>
            <a:ext cx="3743325" cy="2808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-993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The Bronze Age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pptground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2"/>
            <a:ext cx="4038600" cy="468074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Archaeology is a scientific way of discovering new information about people that lived in the past by finding and studying the things that they left behind. </a:t>
            </a:r>
          </a:p>
          <a:p>
            <a:pPr marL="0" indent="0" eaLnBrk="1" hangingPunct="1">
              <a:buFontTx/>
              <a:buNone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An archaeologist is a person that is a specialist in archaeology. He or she can be thought of as a kind of detective whose job is to solve the mystery of who our ancestors were. </a:t>
            </a:r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52513"/>
            <a:ext cx="4038600" cy="468153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In the 1800s H. Pitt-Rivers, showed how important it was to make organized lists of the artefacts that he found and record details about the places where he found them. </a:t>
            </a:r>
          </a:p>
          <a:p>
            <a:pPr marL="0" indent="0" eaLnBrk="1" hangingPunct="1">
              <a:buFontTx/>
              <a:buNone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He believed that the ordinary details and objects were very important in telling the story of who the people were and what they were like.</a:t>
            </a:r>
          </a:p>
          <a:p>
            <a:pPr marL="0" indent="0" eaLnBrk="1" hangingPunct="1"/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-993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Archaeology</a:t>
            </a:r>
          </a:p>
        </p:txBody>
      </p:sp>
      <p:pic>
        <p:nvPicPr>
          <p:cNvPr id="10" name="Picture 9" descr="arch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60232" y="4533950"/>
            <a:ext cx="2324050" cy="23240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pptground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24744"/>
            <a:ext cx="8065145" cy="468052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Many sites are dug up or excavated to find objects and the remains of settlements.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This is carefully done using grids and sections with any objects carefully recorded and looked after.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8" name="Picture 7" descr="archeology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1560" y="3140968"/>
            <a:ext cx="3355039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4427538" y="4293096"/>
            <a:ext cx="417671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2000" dirty="0">
                <a:solidFill>
                  <a:srgbClr val="002060"/>
                </a:solidFill>
              </a:rPr>
              <a:t>At the Giant’s Ring, excavations took place in 1917, 1929 and 1954, this helps us to tell the story </a:t>
            </a:r>
            <a:r>
              <a:rPr lang="en-GB" sz="2000" dirty="0" smtClean="0">
                <a:solidFill>
                  <a:srgbClr val="002060"/>
                </a:solidFill>
              </a:rPr>
              <a:t>of </a:t>
            </a:r>
            <a:r>
              <a:rPr lang="en-GB" sz="2000" dirty="0">
                <a:solidFill>
                  <a:srgbClr val="002060"/>
                </a:solidFill>
              </a:rPr>
              <a:t>the monument. </a:t>
            </a:r>
          </a:p>
          <a:p>
            <a:endParaRPr lang="en-GB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-993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Archaeology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5" descr="pptground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460875"/>
            <a:ext cx="914400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8" descr="pptkingfisher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33375"/>
            <a:ext cx="37433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0" descr="pptLaganValley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64388" y="6219825"/>
            <a:ext cx="17145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21"/>
          <p:cNvSpPr txBox="1">
            <a:spLocks noChangeArrowheads="1"/>
          </p:cNvSpPr>
          <p:nvPr/>
        </p:nvSpPr>
        <p:spPr bwMode="auto">
          <a:xfrm>
            <a:off x="250825" y="6165850"/>
            <a:ext cx="6337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solidFill>
                  <a:schemeClr val="bg1"/>
                </a:solidFill>
                <a:latin typeface="Tempus Sans ITC" pitchFamily="82" charset="0"/>
              </a:rPr>
              <a:t>www.laganvalleylearning.co.uk</a:t>
            </a:r>
          </a:p>
        </p:txBody>
      </p:sp>
      <p:pic>
        <p:nvPicPr>
          <p:cNvPr id="14342" name="Picture 22" descr="pptlaganscape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31050" y="188913"/>
            <a:ext cx="1731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pptground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40386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Circular enclosure 180 meters in diameter.</a:t>
            </a:r>
          </a:p>
          <a:p>
            <a:pPr marL="0" indent="0" eaLnBrk="1" hangingPunct="1">
              <a:buNone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eaLnBrk="1" hangingPunct="1"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In the middle of the enclosure stands the remains of a stone tomb.</a:t>
            </a:r>
          </a:p>
          <a:p>
            <a:pPr marL="0" indent="0" eaLnBrk="1" hangingPunct="1">
              <a:buNone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eaLnBrk="1" hangingPunct="1"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The surrounding bank is 4 meters high and 18 meters wide.</a:t>
            </a:r>
          </a:p>
          <a:p>
            <a:pPr marL="0" indent="0" eaLnBrk="1" hangingPunct="1"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 marL="0" indent="0" eaLnBrk="1" hangingPunct="1"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Due to its size many people believed it was made by a giant! </a:t>
            </a:r>
          </a:p>
        </p:txBody>
      </p:sp>
      <p:pic>
        <p:nvPicPr>
          <p:cNvPr id="3079" name="Picture 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4" cstate="email">
            <a:lum contrast="24000"/>
          </a:blip>
          <a:srcRect/>
          <a:stretch>
            <a:fillRect/>
          </a:stretch>
        </p:blipFill>
        <p:spPr>
          <a:xfrm>
            <a:off x="4648200" y="1268760"/>
            <a:ext cx="4038600" cy="432048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eaLnBrk="1" hangingPunct="1"/>
            <a:r>
              <a:rPr lang="en-GB" sz="3200" dirty="0" smtClean="0">
                <a:solidFill>
                  <a:srgbClr val="002060"/>
                </a:solidFill>
                <a:latin typeface="Comic Sans MS" pitchFamily="66" charset="0"/>
              </a:rPr>
              <a:t>What is the Giant’s Ring?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pptground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268413"/>
            <a:ext cx="3600400" cy="4464844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The stone tomb is likely to be the remains of a passage tomb.</a:t>
            </a:r>
          </a:p>
          <a:p>
            <a:pPr marL="0" indent="0" eaLnBrk="1" hangingPunct="1">
              <a:buFontTx/>
              <a:buNone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This is where early people would have buried their dead.  </a:t>
            </a:r>
            <a:r>
              <a:rPr lang="en-GB" sz="2000" dirty="0" smtClean="0">
                <a:latin typeface="Comic Sans MS" pitchFamily="66" charset="0"/>
              </a:rPr>
              <a:t>	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2" name="Picture 6" descr="2007_0514lvrpmay006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85796" y="1268760"/>
            <a:ext cx="4334353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eaLnBrk="1" hangingPunct="1"/>
            <a:r>
              <a:rPr lang="en-GB" sz="3200" dirty="0" smtClean="0">
                <a:solidFill>
                  <a:srgbClr val="002060"/>
                </a:solidFill>
                <a:latin typeface="Comic Sans MS" pitchFamily="66" charset="0"/>
              </a:rPr>
              <a:t>Stone tomb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pptground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561" y="1270248"/>
            <a:ext cx="4104455" cy="4246984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Believed to be made around 2000 BC, making it over 4000 years old! </a:t>
            </a:r>
          </a:p>
          <a:p>
            <a:pPr marL="0" indent="0" eaLnBrk="1" hangingPunct="1">
              <a:buFontTx/>
              <a:buNone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This period of history is known as the Neolithic Period. </a:t>
            </a:r>
          </a:p>
          <a:p>
            <a:pPr marL="0" indent="0" eaLnBrk="1" hangingPunct="1">
              <a:buFontTx/>
              <a:buNone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eaLnBrk="1" hangingPunct="1"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The Stone tomb is older with the earth ring or enclosure created later.</a:t>
            </a:r>
          </a:p>
          <a:p>
            <a:pPr marL="0" indent="0" eaLnBrk="1" hangingPunct="1">
              <a:buFontTx/>
              <a:buNone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GB" sz="2400" dirty="0" smtClean="0"/>
          </a:p>
        </p:txBody>
      </p:sp>
      <p:pic>
        <p:nvPicPr>
          <p:cNvPr id="12294" name="Picture 6" descr="2007_102207october002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1340768"/>
            <a:ext cx="3527425" cy="2646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-993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How old is the Giant’s Ring?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269554"/>
            <a:ext cx="4320480" cy="5111774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The Giant’s Ring is known as a </a:t>
            </a:r>
            <a:r>
              <a:rPr lang="en-GB" sz="2000" dirty="0" err="1" smtClean="0">
                <a:solidFill>
                  <a:srgbClr val="002060"/>
                </a:solidFill>
                <a:latin typeface="Comic Sans MS" pitchFamily="66" charset="0"/>
              </a:rPr>
              <a:t>henge</a:t>
            </a: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 monument. It was a special place which may have been used for:</a:t>
            </a:r>
          </a:p>
          <a:p>
            <a:pPr indent="0" eaLnBrk="1" hangingPunct="1">
              <a:buFontTx/>
              <a:buNone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lvl="1" indent="0" eaLnBrk="1" hangingPunct="1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  Tribal meetings</a:t>
            </a:r>
          </a:p>
          <a:p>
            <a:pPr lvl="1" indent="0" eaLnBrk="1" hangingPunct="1">
              <a:buFont typeface="Arial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lvl="1" indent="0" eaLnBrk="1" hangingPunct="1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  Religious ceremonies</a:t>
            </a:r>
          </a:p>
          <a:p>
            <a:pPr lvl="1" indent="0" eaLnBrk="1" hangingPunct="1">
              <a:buFont typeface="Arial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lvl="1" indent="0" eaLnBrk="1" hangingPunct="1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  Commercial gatherings</a:t>
            </a:r>
          </a:p>
          <a:p>
            <a:pPr lvl="1" indent="0" eaLnBrk="1" hangingPunct="1">
              <a:buFont typeface="Arial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lvl="1" indent="0" eaLnBrk="1" hangingPunct="1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  Social events </a:t>
            </a: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036050" y="5949950"/>
            <a:ext cx="107950" cy="1762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smtClean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484784"/>
            <a:ext cx="4051384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-993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What was it used for?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pptground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96752"/>
            <a:ext cx="4038600" cy="50736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The Giant’s Ring was made</a:t>
            </a:r>
          </a:p>
          <a:p>
            <a:pPr marL="0" indent="0" eaLnBrk="1" hangingPunct="1">
              <a:buFontTx/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over 4000 years ago during</a:t>
            </a:r>
          </a:p>
          <a:p>
            <a:pPr marL="0" indent="0" eaLnBrk="1" hangingPunct="1">
              <a:buFontTx/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the Neolithic Period. </a:t>
            </a:r>
          </a:p>
          <a:p>
            <a:pPr marL="0" indent="0" eaLnBrk="1" hangingPunct="1">
              <a:buFontTx/>
              <a:buNone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The first settlers came to</a:t>
            </a:r>
          </a:p>
          <a:p>
            <a:pPr marL="0" indent="0" eaLnBrk="1" hangingPunct="1">
              <a:buFontTx/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Ireland approx 7000 years</a:t>
            </a:r>
          </a:p>
          <a:p>
            <a:pPr marL="0" indent="0" eaLnBrk="1" hangingPunct="1">
              <a:buFontTx/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ago during the Mesolithic</a:t>
            </a:r>
          </a:p>
          <a:p>
            <a:pPr marL="0" indent="0" eaLnBrk="1" hangingPunct="1">
              <a:buFontTx/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period. </a:t>
            </a:r>
          </a:p>
          <a:p>
            <a:pPr marL="0" indent="0" eaLnBrk="1" hangingPunct="1">
              <a:buFontTx/>
              <a:buNone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Mesolithic people are</a:t>
            </a:r>
          </a:p>
          <a:p>
            <a:pPr marL="0" indent="0" eaLnBrk="1" hangingPunct="1">
              <a:buFontTx/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known as hunter gatherers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</a:pPr>
            <a:endParaRPr lang="en-GB" sz="2000" dirty="0" smtClean="0"/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427984" y="1207293"/>
            <a:ext cx="4038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as they travelled from place to place in search of food.</a:t>
            </a:r>
          </a:p>
          <a:p>
            <a:pPr marL="0" indent="0" eaLnBrk="1" hangingPunct="1">
              <a:buFontTx/>
              <a:buNone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Mesolithic people used flint, bones and wood to make tools.</a:t>
            </a:r>
          </a:p>
          <a:p>
            <a:pPr eaLnBrk="1" hangingPunct="1"/>
            <a:endParaRPr lang="en-GB" sz="2000" dirty="0" smtClean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3140745"/>
            <a:ext cx="4103687" cy="2376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-993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Early life in Ireland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pptground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5388"/>
            <a:ext cx="4038600" cy="5257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Next came the Neolithic period which saw the first farmers in Ireland.</a:t>
            </a:r>
          </a:p>
          <a:p>
            <a:pPr marL="0" indent="0" eaLnBrk="1" hangingPunct="1"/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People settled in one place and fields were made, animals domesticated. </a:t>
            </a:r>
          </a:p>
          <a:p>
            <a:pPr marL="0" indent="0" eaLnBrk="1" hangingPunct="1"/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They lived in small family groups. </a:t>
            </a:r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92200"/>
            <a:ext cx="4038600" cy="52895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Neolithic people began to make clay pots, many of which are buried in tombs with the dead. 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2348880"/>
            <a:ext cx="3743325" cy="331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-993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Neolithic period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pptground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229600" cy="326896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Neolithic people were the first to build tombs for the dead.</a:t>
            </a:r>
            <a:endParaRPr lang="en-GB" sz="2400" b="1" dirty="0" smtClean="0"/>
          </a:p>
          <a:p>
            <a:pPr algn="ctr" eaLnBrk="1" hangingPunct="1">
              <a:buFontTx/>
              <a:buNone/>
            </a:pPr>
            <a:endParaRPr lang="en-GB" sz="2400" b="1" dirty="0" smtClean="0"/>
          </a:p>
          <a:p>
            <a:pPr eaLnBrk="1" hangingPunct="1">
              <a:buFontTx/>
              <a:buNone/>
            </a:pPr>
            <a:r>
              <a:rPr lang="en-GB" sz="2000" b="1" dirty="0" smtClean="0">
                <a:solidFill>
                  <a:srgbClr val="002060"/>
                </a:solidFill>
                <a:latin typeface="Comic Sans MS" pitchFamily="66" charset="0"/>
              </a:rPr>
              <a:t>Types of tomb</a:t>
            </a: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 :</a:t>
            </a:r>
          </a:p>
          <a:p>
            <a:pPr eaLnBrk="1" hangingPunct="1">
              <a:buFontTx/>
              <a:buNone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/>
            <a:endParaRPr lang="en-GB" dirty="0" smtClean="0"/>
          </a:p>
        </p:txBody>
      </p:sp>
      <p:pic>
        <p:nvPicPr>
          <p:cNvPr id="9221" name="Picture 7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4" cstate="email"/>
          <a:stretch>
            <a:fillRect/>
          </a:stretch>
        </p:blipFill>
        <p:spPr>
          <a:xfrm>
            <a:off x="4125290" y="2204864"/>
            <a:ext cx="4183980" cy="3240360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-993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Megalithic tombs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3888" y="306896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Tx/>
              <a:buNone/>
            </a:pPr>
            <a:r>
              <a:rPr lang="en-GB" dirty="0" smtClean="0">
                <a:solidFill>
                  <a:srgbClr val="660066"/>
                </a:solidFill>
                <a:latin typeface="Comic Sans MS" pitchFamily="66" charset="0"/>
              </a:rPr>
              <a:t>Court Tomb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pptground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eo_porta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1560" y="1124744"/>
            <a:ext cx="3417570" cy="1931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neo-passage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76056" y="1124744"/>
            <a:ext cx="3417570" cy="1931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neo-wedge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82622" y="3645024"/>
            <a:ext cx="3417570" cy="1931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-993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Megalithic tombs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1640" y="31409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Tx/>
              <a:buNone/>
            </a:pPr>
            <a:r>
              <a:rPr lang="en-GB" i="1" dirty="0" smtClean="0">
                <a:solidFill>
                  <a:srgbClr val="660066"/>
                </a:solidFill>
              </a:rPr>
              <a:t>Portal Tomb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868144" y="31409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Tx/>
              <a:buNone/>
            </a:pPr>
            <a:r>
              <a:rPr lang="en-GB" i="1" dirty="0" smtClean="0">
                <a:solidFill>
                  <a:srgbClr val="660066"/>
                </a:solidFill>
              </a:rPr>
              <a:t>Passage Tomb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798168" y="5674022"/>
            <a:ext cx="1997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GB" i="1" dirty="0" smtClean="0">
                <a:solidFill>
                  <a:srgbClr val="660066"/>
                </a:solidFill>
              </a:rPr>
              <a:t>Wedge Tomb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566</Words>
  <Application>Microsoft Office PowerPoint</Application>
  <PresentationFormat>On-screen Show (4:3)</PresentationFormat>
  <Paragraphs>95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Slide 1</vt:lpstr>
      <vt:lpstr>What is the Giant’s Ring?</vt:lpstr>
      <vt:lpstr>Stone tomb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Castlereagh Borough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Giants Ring</dc:title>
  <dc:creator>cathyb</dc:creator>
  <cp:lastModifiedBy>hris Best</cp:lastModifiedBy>
  <cp:revision>41</cp:revision>
  <dcterms:created xsi:type="dcterms:W3CDTF">2011-03-22T12:13:36Z</dcterms:created>
  <dcterms:modified xsi:type="dcterms:W3CDTF">2011-07-25T14:35:38Z</dcterms:modified>
</cp:coreProperties>
</file>